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FF6600"/>
    <a:srgbClr val="FFCCCC"/>
    <a:srgbClr val="003300"/>
    <a:srgbClr val="000066"/>
    <a:srgbClr val="800000"/>
    <a:srgbClr val="996633"/>
    <a:srgbClr val="FF00FF"/>
    <a:srgbClr val="66FF33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67" autoAdjust="0"/>
    <p:restoredTop sz="86357" autoAdjust="0"/>
  </p:normalViewPr>
  <p:slideViewPr>
    <p:cSldViewPr>
      <p:cViewPr>
        <p:scale>
          <a:sx n="78" d="100"/>
          <a:sy n="78" d="100"/>
        </p:scale>
        <p:origin x="-164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08.11.2023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08.11.2023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08.11.2023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08.11.2023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08.11.2023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956" y="188640"/>
            <a:ext cx="8784976" cy="882906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Дополнительная общеобразовательная программа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avid" pitchFamily="34" charset="-79"/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avid" pitchFamily="34" charset="-79"/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avid" pitchFamily="34" charset="-79"/>
              </a:rPr>
              <a:t> 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avid" pitchFamily="34" charset="-79"/>
              </a:rPr>
              <a:t>«Крепыш»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David" pitchFamily="34" charset="-79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0436" y="2214554"/>
            <a:ext cx="8242092" cy="1571636"/>
          </a:xfrm>
        </p:spPr>
        <p:txBody>
          <a:bodyPr>
            <a:normAutofit fontScale="47500" lnSpcReduction="20000"/>
          </a:bodyPr>
          <a:lstStyle/>
          <a:p>
            <a:pPr lvl="0"/>
            <a:r>
              <a:rPr lang="ru-RU" sz="33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3300" b="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300" dirty="0" smtClean="0"/>
              <a:t> </a:t>
            </a:r>
          </a:p>
          <a:p>
            <a:pPr lvl="8">
              <a:buFont typeface="Wingdings" pitchFamily="2" charset="2"/>
              <a:buChar char="§"/>
            </a:pPr>
            <a:r>
              <a:rPr lang="ru-RU" sz="2900" b="0" dirty="0" smtClean="0">
                <a:latin typeface="Times New Roman" pitchFamily="18" charset="0"/>
                <a:cs typeface="Times New Roman" pitchFamily="18" charset="0"/>
              </a:rPr>
              <a:t>Создать благоприятные условия для увеличения подвижности позвоночника.</a:t>
            </a:r>
          </a:p>
          <a:p>
            <a:pPr lvl="0">
              <a:buFont typeface="Wingdings" pitchFamily="2" charset="2"/>
              <a:buChar char="§"/>
            </a:pPr>
            <a:r>
              <a:rPr lang="ru-RU" sz="2800" b="0" dirty="0" smtClean="0">
                <a:latin typeface="Times New Roman" pitchFamily="18" charset="0"/>
                <a:cs typeface="Times New Roman" pitchFamily="18" charset="0"/>
              </a:rPr>
              <a:t>Способствовать правильному взаиморасположению частей тела.</a:t>
            </a:r>
          </a:p>
          <a:p>
            <a:pPr lvl="0">
              <a:buFont typeface="Wingdings" pitchFamily="2" charset="2"/>
              <a:buChar char="§"/>
            </a:pPr>
            <a:r>
              <a:rPr lang="ru-RU" sz="2800" b="0" dirty="0" smtClean="0">
                <a:latin typeface="Times New Roman" pitchFamily="18" charset="0"/>
                <a:cs typeface="Times New Roman" pitchFamily="18" charset="0"/>
              </a:rPr>
              <a:t>Систематически закреплять навык правильной осанки.</a:t>
            </a:r>
          </a:p>
          <a:p>
            <a:pPr lvl="0">
              <a:buFont typeface="Wingdings" pitchFamily="2" charset="2"/>
              <a:buChar char="§"/>
            </a:pPr>
            <a:r>
              <a:rPr lang="ru-RU" sz="2800" b="0" dirty="0" smtClean="0">
                <a:latin typeface="Times New Roman" pitchFamily="18" charset="0"/>
                <a:cs typeface="Times New Roman" pitchFamily="18" charset="0"/>
              </a:rPr>
              <a:t>Выработать общую и силовую выносливость мышц туловища и повысить уровень физической   работоспособности.</a:t>
            </a:r>
          </a:p>
          <a:p>
            <a:pPr lvl="0">
              <a:buFont typeface="Wingdings" pitchFamily="2" charset="2"/>
              <a:buChar char="§"/>
            </a:pPr>
            <a:r>
              <a:rPr lang="ru-RU" sz="2800" b="0" dirty="0" smtClean="0">
                <a:latin typeface="Times New Roman" pitchFamily="18" charset="0"/>
                <a:cs typeface="Times New Roman" pitchFamily="18" charset="0"/>
              </a:rPr>
              <a:t>Укреплять мышцы стопы.</a:t>
            </a:r>
          </a:p>
          <a:p>
            <a:pPr algn="just">
              <a:spcBef>
                <a:spcPts val="0"/>
              </a:spcBef>
            </a:pPr>
            <a:endParaRPr lang="ru-RU" sz="2600" b="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endParaRPr lang="ru-RU" sz="22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357158" y="1285860"/>
            <a:ext cx="7643866" cy="785818"/>
          </a:xfrm>
        </p:spPr>
        <p:txBody>
          <a:bodyPr>
            <a:normAutofit/>
          </a:bodyPr>
          <a:lstStyle/>
          <a:p>
            <a:pPr indent="457200" algn="just">
              <a:spcBef>
                <a:spcPts val="0"/>
              </a:spcBef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Цель кружка:</a:t>
            </a:r>
            <a:r>
              <a:rPr lang="ru-RU" sz="2000" b="1" dirty="0" smtClean="0"/>
              <a:t> </a:t>
            </a:r>
            <a:r>
              <a:rPr lang="ru-RU" sz="2000" b="1" dirty="0" smtClean="0"/>
              <a:t>Эффективное </a:t>
            </a:r>
            <a:r>
              <a:rPr lang="ru-RU" sz="2000" b="1" dirty="0" smtClean="0"/>
              <a:t>укрепление мышечного корсета.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2"/>
          </p:nvPr>
        </p:nvSpPr>
        <p:spPr>
          <a:xfrm>
            <a:off x="3428992" y="3714752"/>
            <a:ext cx="5286412" cy="3026616"/>
          </a:xfrm>
          <a:effectLst>
            <a:softEdge rad="317500"/>
          </a:effectLst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500" b="1" i="1" dirty="0" smtClean="0">
                <a:latin typeface="Times New Roman" pitchFamily="18" charset="0"/>
                <a:cs typeface="Times New Roman" pitchFamily="18" charset="0"/>
              </a:rPr>
              <a:t>Рек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омендуемый возраст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посещения кружка</a:t>
            </a:r>
            <a:r>
              <a:rPr lang="ru-RU" sz="14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дети младшего, среднего, старшего,  подготовительного  дошкольного возраста (3-7 лет) 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Занятия проводятся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один раз в неделю.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Продолжительность 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занятия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вторые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младшие группы 15 мин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-20 мин; старшие группы – 25 мин.; подготовительные к школе группы – 25 – 30 мин..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Руководитель кружка:</a:t>
            </a:r>
            <a:r>
              <a:rPr lang="ru-RU" sz="1400" dirty="0" smtClean="0"/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высшей категории МАДОУ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/с №73 «Огонек»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Хазиахметова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Эльмира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Мынжасаровна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C:\Users\Екатерина\Desktop\unnamed (1)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3929066"/>
            <a:ext cx="3143272" cy="2371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9175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159</TotalTime>
  <Words>123</Words>
  <Application>Microsoft Office PowerPoint</Application>
  <PresentationFormat>Экран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Солнцестояние</vt:lpstr>
      <vt:lpstr>Дополнительная общеобразовательная программа  «Крепыш»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Волшебный камушек</dc:title>
  <dc:creator>elena</dc:creator>
  <cp:lastModifiedBy>марат</cp:lastModifiedBy>
  <cp:revision>36</cp:revision>
  <cp:lastPrinted>2017-08-31T05:17:37Z</cp:lastPrinted>
  <dcterms:created xsi:type="dcterms:W3CDTF">2017-07-27T10:11:33Z</dcterms:created>
  <dcterms:modified xsi:type="dcterms:W3CDTF">2023-11-08T13:28:33Z</dcterms:modified>
</cp:coreProperties>
</file>